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Упражнение - тропи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420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16000" y="1051935"/>
            <a:ext cx="9601200" cy="3317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200" dirty="0" smtClean="0"/>
              <a:t>Гъсти орди лазят по урвата дива </a:t>
            </a:r>
          </a:p>
          <a:p>
            <a:pPr marL="0" indent="0">
              <a:buNone/>
            </a:pPr>
            <a:r>
              <a:rPr lang="bg-BG" sz="3200" dirty="0"/>
              <a:t>и</a:t>
            </a:r>
            <a:r>
              <a:rPr lang="bg-BG" sz="3200" dirty="0" smtClean="0"/>
              <a:t> тела я стелят, и кръв я залива.</a:t>
            </a:r>
            <a:endParaRPr lang="bg-BG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6973455" y="4987636"/>
            <a:ext cx="3084945" cy="738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 smtClean="0"/>
              <a:t>хипербола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154823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37673" y="1443290"/>
            <a:ext cx="8368145" cy="9541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Рада </a:t>
            </a:r>
            <a:r>
              <a:rPr lang="ru-RU" sz="2800" dirty="0" err="1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стоеше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като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тресната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ru-RU" sz="2800" dirty="0">
                <a:solidFill>
                  <a:srgbClr val="FFC000"/>
                </a:solidFill>
                <a:latin typeface="+mj-lt"/>
                <a:cs typeface="Times New Roman" panose="02020603050405020304" pitchFamily="18" charset="0"/>
              </a:rPr>
              <a:t>Капка </a:t>
            </a:r>
            <a:r>
              <a:rPr lang="ru-RU" sz="2800" dirty="0" err="1">
                <a:solidFill>
                  <a:srgbClr val="FFC000"/>
                </a:solidFill>
                <a:latin typeface="+mj-lt"/>
                <a:cs typeface="Times New Roman" panose="02020603050405020304" pitchFamily="18" charset="0"/>
              </a:rPr>
              <a:t>кръв</a:t>
            </a:r>
            <a:r>
              <a:rPr lang="ru-RU" sz="2800" dirty="0">
                <a:solidFill>
                  <a:srgbClr val="FFC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беше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останала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лицето</a:t>
            </a:r>
            <a:r>
              <a:rPr lang="ru-RU" sz="2800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и.</a:t>
            </a:r>
            <a:endParaRPr lang="bg-BG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88727" y="4572001"/>
            <a:ext cx="3288146" cy="7019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 err="1" smtClean="0"/>
              <a:t>мейозис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333815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3309" y="1062182"/>
            <a:ext cx="7472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/>
              <a:t>Ах, утре като премина </a:t>
            </a:r>
          </a:p>
          <a:p>
            <a:r>
              <a:rPr lang="bg-BG" sz="4000" dirty="0" smtClean="0"/>
              <a:t>през </a:t>
            </a:r>
            <a:r>
              <a:rPr lang="bg-BG" sz="4000" dirty="0" smtClean="0">
                <a:solidFill>
                  <a:srgbClr val="FFC000"/>
                </a:solidFill>
              </a:rPr>
              <a:t>тиха бяла </a:t>
            </a:r>
            <a:r>
              <a:rPr lang="bg-BG" sz="4000" dirty="0" smtClean="0"/>
              <a:t>Дунава….</a:t>
            </a:r>
            <a:endParaRPr lang="bg-BG" sz="4000" dirty="0"/>
          </a:p>
        </p:txBody>
      </p:sp>
      <p:sp>
        <p:nvSpPr>
          <p:cNvPr id="3" name="Rounded Rectangle 2"/>
          <p:cNvSpPr/>
          <p:nvPr/>
        </p:nvSpPr>
        <p:spPr>
          <a:xfrm>
            <a:off x="7222836" y="4941455"/>
            <a:ext cx="3001819" cy="6927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 smtClean="0"/>
              <a:t>епитети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36004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0327" y="1191491"/>
            <a:ext cx="6253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/>
              <a:t>л</a:t>
            </a:r>
            <a:r>
              <a:rPr lang="bg-BG" sz="4000" dirty="0" smtClean="0"/>
              <a:t>ибе мило, хубаво…</a:t>
            </a:r>
            <a:endParaRPr lang="bg-BG" sz="4000" dirty="0"/>
          </a:p>
        </p:txBody>
      </p:sp>
      <p:sp>
        <p:nvSpPr>
          <p:cNvPr id="3" name="Rounded Rectangle 2"/>
          <p:cNvSpPr/>
          <p:nvPr/>
        </p:nvSpPr>
        <p:spPr>
          <a:xfrm>
            <a:off x="6604000" y="4470400"/>
            <a:ext cx="3583709" cy="7573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200" dirty="0"/>
              <a:t>п</a:t>
            </a:r>
            <a:r>
              <a:rPr lang="bg-BG" sz="3200" dirty="0" smtClean="0"/>
              <a:t>остоянен епитет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66739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908" y="1099127"/>
            <a:ext cx="5606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…и дето срещнат душманин</a:t>
            </a:r>
          </a:p>
          <a:p>
            <a:r>
              <a:rPr lang="bg-BG" sz="3200" dirty="0" smtClean="0"/>
              <a:t>със куршум да го поздравят,</a:t>
            </a:r>
          </a:p>
          <a:p>
            <a:r>
              <a:rPr lang="bg-BG" sz="3200" dirty="0"/>
              <a:t>а</a:t>
            </a:r>
            <a:r>
              <a:rPr lang="bg-BG" sz="3200" dirty="0" smtClean="0"/>
              <a:t> пък със сабя помилват….</a:t>
            </a:r>
            <a:endParaRPr lang="bg-BG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7047345" y="4572000"/>
            <a:ext cx="3325091" cy="8035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 smtClean="0"/>
              <a:t>ирония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136430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8655" y="1062182"/>
            <a:ext cx="7795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solidFill>
                  <a:srgbClr val="FFC000"/>
                </a:solidFill>
              </a:rPr>
              <a:t>Спеше</a:t>
            </a:r>
            <a:r>
              <a:rPr lang="bg-BG" sz="3200" dirty="0" smtClean="0"/>
              <a:t> и </a:t>
            </a:r>
            <a:r>
              <a:rPr lang="bg-BG" sz="3200" dirty="0" smtClean="0">
                <a:solidFill>
                  <a:srgbClr val="FFC000"/>
                </a:solidFill>
              </a:rPr>
              <a:t>манастирът</a:t>
            </a:r>
            <a:r>
              <a:rPr lang="bg-BG" sz="3200" dirty="0" smtClean="0"/>
              <a:t>, глух и пустинен…</a:t>
            </a:r>
            <a:endParaRPr lang="bg-BG" dirty="0"/>
          </a:p>
        </p:txBody>
      </p:sp>
      <p:sp>
        <p:nvSpPr>
          <p:cNvPr id="3" name="Rounded Rectangle 2"/>
          <p:cNvSpPr/>
          <p:nvPr/>
        </p:nvSpPr>
        <p:spPr>
          <a:xfrm>
            <a:off x="6973455" y="4664364"/>
            <a:ext cx="3694545" cy="803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200" dirty="0" smtClean="0"/>
              <a:t>олицетворение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99452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7818" y="1274618"/>
            <a:ext cx="8386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Но той </a:t>
            </a:r>
            <a:r>
              <a:rPr lang="bg-BG" sz="3200" dirty="0" err="1" smtClean="0"/>
              <a:t>фукна</a:t>
            </a:r>
            <a:r>
              <a:rPr lang="bg-BG" sz="3200" dirty="0" smtClean="0"/>
              <a:t> право към нея, мина като вихър между самите </a:t>
            </a:r>
            <a:r>
              <a:rPr lang="bg-BG" sz="3200" dirty="0" err="1" smtClean="0"/>
              <a:t>сеймени</a:t>
            </a:r>
            <a:r>
              <a:rPr lang="bg-BG" sz="3200" dirty="0" smtClean="0"/>
              <a:t> и отбягна напред.</a:t>
            </a:r>
            <a:endParaRPr lang="bg-BG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6705600" y="4525818"/>
            <a:ext cx="3158836" cy="785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 smtClean="0"/>
              <a:t>сравнение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324572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2618" y="1330036"/>
            <a:ext cx="7084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Разтъжи се угрижено селяшкото сърце.</a:t>
            </a:r>
            <a:endParaRPr lang="bg-BG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6280727" y="4350327"/>
            <a:ext cx="3971637" cy="849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200" dirty="0" smtClean="0"/>
              <a:t>синекдоха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372611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2545" y="1283855"/>
            <a:ext cx="8525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Селото на тебе гледа, хаджи. </a:t>
            </a:r>
            <a:r>
              <a:rPr lang="bg-BG" sz="3200" dirty="0" err="1" smtClean="0"/>
              <a:t>Ти</a:t>
            </a:r>
            <a:r>
              <a:rPr lang="bg-BG" sz="3200" dirty="0" smtClean="0"/>
              <a:t> баща, ти майка…</a:t>
            </a:r>
            <a:endParaRPr lang="bg-BG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7139709" y="4710545"/>
            <a:ext cx="3158836" cy="646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 smtClean="0"/>
              <a:t>метонимия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120615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</TotalTime>
  <Words>119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Garamond</vt:lpstr>
      <vt:lpstr>Times New Roman</vt:lpstr>
      <vt:lpstr>Organic</vt:lpstr>
      <vt:lpstr>Упражнение - тропи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Упражнение - тропи</dc:title>
  <dc:creator>Preslava</dc:creator>
  <cp:lastModifiedBy>Preslava</cp:lastModifiedBy>
  <cp:revision>5</cp:revision>
  <dcterms:created xsi:type="dcterms:W3CDTF">2020-04-08T20:35:13Z</dcterms:created>
  <dcterms:modified xsi:type="dcterms:W3CDTF">2020-04-08T21:59:05Z</dcterms:modified>
</cp:coreProperties>
</file>