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58526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67646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9228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491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4763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4314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726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75610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15596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5286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87160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EFC6A-9E81-472B-AAB6-E8464DD9BDB7}" type="datetimeFigureOut">
              <a:rPr lang="bg-BG" smtClean="0"/>
              <a:t>7.12.2020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F5645-0C37-4C89-A7F1-C53BD1AF65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9355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dition.cnn.com/interactive/2020/07/world/2020-year-in-review-july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Писмо до себе си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Да се отвори през декември 2021 г.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17086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Каква бе 2020 г?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Какво е най-важното световно събитие?</a:t>
            </a:r>
          </a:p>
          <a:p>
            <a:pPr marL="0" indent="0">
              <a:buNone/>
            </a:pPr>
            <a:endParaRPr lang="bg-BG" dirty="0" smtClean="0"/>
          </a:p>
          <a:p>
            <a:r>
              <a:rPr lang="bg-BG" dirty="0" smtClean="0"/>
              <a:t>Списък със събития от първата половината на 2020 г. на </a:t>
            </a:r>
            <a:r>
              <a:rPr lang="en-US" dirty="0" smtClean="0"/>
              <a:t>CNN</a:t>
            </a:r>
            <a:r>
              <a:rPr lang="en-GB" dirty="0" smtClean="0"/>
              <a:t> – </a:t>
            </a:r>
            <a:r>
              <a:rPr lang="en-GB" dirty="0" smtClean="0">
                <a:hlinkClick r:id="rId2"/>
              </a:rPr>
              <a:t>https://edition.cnn.com/interactive/2020/07/world/2020-year-in-review-july/</a:t>
            </a:r>
            <a:endParaRPr lang="en-GB" dirty="0" smtClean="0"/>
          </a:p>
          <a:p>
            <a:endParaRPr lang="en-GB" dirty="0" smtClean="0"/>
          </a:p>
          <a:p>
            <a:r>
              <a:rPr lang="bg-BG" dirty="0" smtClean="0"/>
              <a:t>Кои са най-важните събития за България?</a:t>
            </a:r>
            <a:endParaRPr lang="en-GB" dirty="0" smtClean="0"/>
          </a:p>
          <a:p>
            <a:endParaRPr lang="bg-BG" dirty="0" smtClean="0"/>
          </a:p>
          <a:p>
            <a:r>
              <a:rPr lang="bg-BG" dirty="0" smtClean="0"/>
              <a:t>Кои са най-важните събития във вашето семейство?</a:t>
            </a:r>
          </a:p>
          <a:p>
            <a:endParaRPr lang="bg-BG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2037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Какво е писмо до себе си?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Писмо, което пишем до „бъдещото си аз“, за да му дадем съвети или да визуализираме някакви свои планове и мечти. </a:t>
            </a:r>
          </a:p>
          <a:p>
            <a:endParaRPr lang="bg-BG" dirty="0" smtClean="0"/>
          </a:p>
          <a:p>
            <a:r>
              <a:rPr lang="bg-BG" dirty="0" smtClean="0"/>
              <a:t>Може да се пише за различни периоди: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 smtClean="0"/>
              <a:t> за 1 година;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 smtClean="0"/>
              <a:t>за край на етап от живота, напр. в първи курс да напишете писмо до себе си, което да отворите в край на следването си;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 smtClean="0"/>
              <a:t>за 10 години и т.н.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2623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Дискусионни въпроси преди писане на писмо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-BG" dirty="0" smtClean="0"/>
              <a:t>Какво бе най-хубавото и най-лошото, което ми се случи през 2020 г.?</a:t>
            </a:r>
          </a:p>
          <a:p>
            <a:r>
              <a:rPr lang="bg-BG" dirty="0" smtClean="0"/>
              <a:t>Мислиш ли, че се промени през тази година? С какво?</a:t>
            </a:r>
          </a:p>
          <a:p>
            <a:r>
              <a:rPr lang="bg-BG" dirty="0" smtClean="0"/>
              <a:t>Кои са нещата, които най-много харесваш в момента? Смяташ ли, че ще се променят за 1 година?</a:t>
            </a:r>
          </a:p>
          <a:p>
            <a:r>
              <a:rPr lang="bg-BG" dirty="0" smtClean="0"/>
              <a:t>Какво смяташ, че ще ти се случи през следващата година? Политически събития, изобретения и т.н.?</a:t>
            </a:r>
          </a:p>
          <a:p>
            <a:r>
              <a:rPr lang="bg-BG" dirty="0" smtClean="0"/>
              <a:t>Какви лични и академични цели имам? Как ще се опитам да ги постигна/да ги развия през 2020 г.?</a:t>
            </a:r>
          </a:p>
          <a:p>
            <a:r>
              <a:rPr lang="bg-BG" dirty="0" smtClean="0"/>
              <a:t>С какво смяташ, че най-много ще се гордееш през декември 2020 г.?</a:t>
            </a:r>
          </a:p>
          <a:p>
            <a:r>
              <a:rPr lang="bg-BG" dirty="0" smtClean="0"/>
              <a:t>От какъв съвет смяташ, че се нуждае „бъдещото ти аз“ за следващата година?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6776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Структура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1.Увод – обръщение към себе си към декември 2021 г.</a:t>
            </a:r>
          </a:p>
          <a:p>
            <a:r>
              <a:rPr lang="bg-BG" dirty="0" smtClean="0"/>
              <a:t>2.Надежди и предсказания</a:t>
            </a:r>
          </a:p>
          <a:p>
            <a:r>
              <a:rPr lang="bg-BG" dirty="0" smtClean="0"/>
              <a:t>-кажете на бъдещото си аз на какво се надявате през 2021 г. – в световен, местен и личен план</a:t>
            </a:r>
          </a:p>
          <a:p>
            <a:r>
              <a:rPr lang="bg-BG" dirty="0" smtClean="0"/>
              <a:t>3.Съвети – посъветвай бъдещото си аз какво да не забравя.</a:t>
            </a:r>
          </a:p>
          <a:p>
            <a:r>
              <a:rPr lang="bg-BG" dirty="0" smtClean="0"/>
              <a:t>4.Заключителни думи – поздрави бъдещото си аз за нещо или му кажи финални добри думи</a:t>
            </a:r>
          </a:p>
          <a:p>
            <a:pPr marL="0" indent="0">
              <a:buNone/>
            </a:pPr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16647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Задача: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Вземете лист хартия и напишете писмо до себе си.</a:t>
            </a:r>
          </a:p>
          <a:p>
            <a:r>
              <a:rPr lang="bg-BG" dirty="0" smtClean="0"/>
              <a:t>Препоръчителният обем е около 10 изречения.</a:t>
            </a:r>
          </a:p>
          <a:p>
            <a:r>
              <a:rPr lang="bg-BG" dirty="0" smtClean="0"/>
              <a:t>Запечатайте го в плик </a:t>
            </a:r>
            <a:r>
              <a:rPr lang="en-US" dirty="0" smtClean="0"/>
              <a:t>(</a:t>
            </a:r>
            <a:r>
              <a:rPr lang="bg-BG" dirty="0" smtClean="0"/>
              <a:t>може да си направите сами плик</a:t>
            </a:r>
            <a:r>
              <a:rPr lang="en-US" dirty="0" smtClean="0"/>
              <a:t>)</a:t>
            </a:r>
            <a:endParaRPr lang="bg-BG" dirty="0" smtClean="0"/>
          </a:p>
          <a:p>
            <a:r>
              <a:rPr lang="bg-BG" dirty="0" smtClean="0"/>
              <a:t>Надпишете го с дата/месец на отваряне и го сложете на сигурно място</a:t>
            </a:r>
          </a:p>
          <a:p>
            <a:endParaRPr lang="bg-BG" dirty="0"/>
          </a:p>
          <a:p>
            <a:r>
              <a:rPr lang="bg-BG" dirty="0" smtClean="0"/>
              <a:t>БЕЛЕЖКА: Тъй като само вие ще го четете, бъдете откровени.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3492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</TotalTime>
  <Words>376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Писмо до себе си</vt:lpstr>
      <vt:lpstr>Каква бе 2020 г?</vt:lpstr>
      <vt:lpstr>Какво е писмо до себе си?</vt:lpstr>
      <vt:lpstr>Дискусионни въпроси преди писане на писмо</vt:lpstr>
      <vt:lpstr>Структура</vt:lpstr>
      <vt:lpstr>Задача: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Писмо до себе си</dc:title>
  <dc:creator>Preslava</dc:creator>
  <cp:lastModifiedBy>Preslava</cp:lastModifiedBy>
  <cp:revision>7</cp:revision>
  <dcterms:created xsi:type="dcterms:W3CDTF">2020-12-07T17:06:22Z</dcterms:created>
  <dcterms:modified xsi:type="dcterms:W3CDTF">2020-12-08T07:42:59Z</dcterms:modified>
</cp:coreProperties>
</file>